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52A-0C39-4FCB-943C-0CE2CA91551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86B-1717-4D28-A68F-2035A7458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546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52A-0C39-4FCB-943C-0CE2CA91551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86B-1717-4D28-A68F-2035A7458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5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52A-0C39-4FCB-943C-0CE2CA91551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86B-1717-4D28-A68F-2035A7458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8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52A-0C39-4FCB-943C-0CE2CA91551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86B-1717-4D28-A68F-2035A7458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10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52A-0C39-4FCB-943C-0CE2CA91551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86B-1717-4D28-A68F-2035A7458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725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52A-0C39-4FCB-943C-0CE2CA91551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86B-1717-4D28-A68F-2035A7458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1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52A-0C39-4FCB-943C-0CE2CA91551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86B-1717-4D28-A68F-2035A7458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2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52A-0C39-4FCB-943C-0CE2CA91551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86B-1717-4D28-A68F-2035A7458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1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52A-0C39-4FCB-943C-0CE2CA91551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86B-1717-4D28-A68F-2035A7458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63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52A-0C39-4FCB-943C-0CE2CA91551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86B-1717-4D28-A68F-2035A7458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20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6F52A-0C39-4FCB-943C-0CE2CA91551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DF86B-1717-4D28-A68F-2035A7458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8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6F52A-0C39-4FCB-943C-0CE2CA915512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DF86B-1717-4D28-A68F-2035A7458E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40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ackground pattern&#10;&#10;Description automatically generated">
            <a:extLst>
              <a:ext uri="{FF2B5EF4-FFF2-40B4-BE49-F238E27FC236}">
                <a16:creationId xmlns:a16="http://schemas.microsoft.com/office/drawing/2014/main" xmlns="" id="{3170456C-E4C0-463C-9878-7A52F78B8E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887"/>
            <a:ext cx="3470154" cy="462687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450CA81-F6B8-4F53-A702-4FEEF8E195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6C0BDB70-C11D-40BE-8A8A-47DA31CF23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785" y="286180"/>
            <a:ext cx="3593789" cy="49497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56704" y="5568378"/>
            <a:ext cx="39541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</a:rPr>
              <a:t>Junbucha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Founder – Shane Avery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41181">
            <a:off x="4324865" y="1259455"/>
            <a:ext cx="1541487" cy="560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13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</TotalTime>
  <Words>5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Marra, Samantha</dc:creator>
  <cp:lastModifiedBy>Teresa</cp:lastModifiedBy>
  <cp:revision>8</cp:revision>
  <dcterms:created xsi:type="dcterms:W3CDTF">2020-06-24T16:53:58Z</dcterms:created>
  <dcterms:modified xsi:type="dcterms:W3CDTF">2021-11-11T19:41:55Z</dcterms:modified>
</cp:coreProperties>
</file>