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7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9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3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6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6700-D647-4313-8F81-7342EB8EFACB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9F172-5FAC-4D0F-BDF3-FFE4BE871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2" y="947737"/>
            <a:ext cx="4943475" cy="4962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27" y="4876800"/>
            <a:ext cx="1828800" cy="54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1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MACYS Inc / Bloomingdales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Mancini</dc:creator>
  <cp:lastModifiedBy>Linda Mancini</cp:lastModifiedBy>
  <cp:revision>1</cp:revision>
  <dcterms:created xsi:type="dcterms:W3CDTF">2019-06-10T19:27:14Z</dcterms:created>
  <dcterms:modified xsi:type="dcterms:W3CDTF">2019-06-10T19:32:54Z</dcterms:modified>
</cp:coreProperties>
</file>