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0318413" cy="6921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49" d="100"/>
          <a:sy n="49" d="100"/>
        </p:scale>
        <p:origin x="72" y="5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9802" y="1132755"/>
            <a:ext cx="15238810" cy="2409707"/>
          </a:xfrm>
        </p:spPr>
        <p:txBody>
          <a:bodyPr anchor="b"/>
          <a:lstStyle>
            <a:lvl1pPr algn="ctr">
              <a:defRPr sz="60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9802" y="3635390"/>
            <a:ext cx="15238810" cy="1671093"/>
          </a:xfrm>
        </p:spPr>
        <p:txBody>
          <a:bodyPr/>
          <a:lstStyle>
            <a:lvl1pPr marL="0" indent="0" algn="ctr">
              <a:buNone/>
              <a:defRPr sz="2422"/>
            </a:lvl1pPr>
            <a:lvl2pPr marL="461452" indent="0" algn="ctr">
              <a:buNone/>
              <a:defRPr sz="2019"/>
            </a:lvl2pPr>
            <a:lvl3pPr marL="922904" indent="0" algn="ctr">
              <a:buNone/>
              <a:defRPr sz="1817"/>
            </a:lvl3pPr>
            <a:lvl4pPr marL="1384356" indent="0" algn="ctr">
              <a:buNone/>
              <a:defRPr sz="1615"/>
            </a:lvl4pPr>
            <a:lvl5pPr marL="1845808" indent="0" algn="ctr">
              <a:buNone/>
              <a:defRPr sz="1615"/>
            </a:lvl5pPr>
            <a:lvl6pPr marL="2307260" indent="0" algn="ctr">
              <a:buNone/>
              <a:defRPr sz="1615"/>
            </a:lvl6pPr>
            <a:lvl7pPr marL="2768712" indent="0" algn="ctr">
              <a:buNone/>
              <a:defRPr sz="1615"/>
            </a:lvl7pPr>
            <a:lvl8pPr marL="3230164" indent="0" algn="ctr">
              <a:buNone/>
              <a:defRPr sz="1615"/>
            </a:lvl8pPr>
            <a:lvl9pPr marL="3691616" indent="0" algn="ctr">
              <a:buNone/>
              <a:defRPr sz="161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BEE0-E872-8244-89F6-B2CAD5A2462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0E0B-F876-EC46-A2DB-FF616A1B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8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BEE0-E872-8244-89F6-B2CAD5A2462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0E0B-F876-EC46-A2DB-FF616A1B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8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540364" y="368506"/>
            <a:ext cx="4381158" cy="58656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6891" y="368506"/>
            <a:ext cx="12889493" cy="58656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BEE0-E872-8244-89F6-B2CAD5A2462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0E0B-F876-EC46-A2DB-FF616A1B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4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BEE0-E872-8244-89F6-B2CAD5A2462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0E0B-F876-EC46-A2DB-FF616A1B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1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308" y="1725570"/>
            <a:ext cx="17524631" cy="2879151"/>
          </a:xfrm>
        </p:spPr>
        <p:txBody>
          <a:bodyPr anchor="b"/>
          <a:lstStyle>
            <a:lvl1pPr>
              <a:defRPr sz="60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6308" y="4631958"/>
            <a:ext cx="17524631" cy="1514078"/>
          </a:xfrm>
        </p:spPr>
        <p:txBody>
          <a:bodyPr/>
          <a:lstStyle>
            <a:lvl1pPr marL="0" indent="0">
              <a:buNone/>
              <a:defRPr sz="2422">
                <a:solidFill>
                  <a:schemeClr val="tx1">
                    <a:tint val="75000"/>
                  </a:schemeClr>
                </a:solidFill>
              </a:defRPr>
            </a:lvl1pPr>
            <a:lvl2pPr marL="461452" indent="0">
              <a:buNone/>
              <a:defRPr sz="2019">
                <a:solidFill>
                  <a:schemeClr val="tx1">
                    <a:tint val="75000"/>
                  </a:schemeClr>
                </a:solidFill>
              </a:defRPr>
            </a:lvl2pPr>
            <a:lvl3pPr marL="922904" indent="0">
              <a:buNone/>
              <a:defRPr sz="1817">
                <a:solidFill>
                  <a:schemeClr val="tx1">
                    <a:tint val="75000"/>
                  </a:schemeClr>
                </a:solidFill>
              </a:defRPr>
            </a:lvl3pPr>
            <a:lvl4pPr marL="1384356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4pPr>
            <a:lvl5pPr marL="1845808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5pPr>
            <a:lvl6pPr marL="2307260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6pPr>
            <a:lvl7pPr marL="2768712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7pPr>
            <a:lvl8pPr marL="3230164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8pPr>
            <a:lvl9pPr marL="3691616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BEE0-E872-8244-89F6-B2CAD5A2462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0E0B-F876-EC46-A2DB-FF616A1B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03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6891" y="1842529"/>
            <a:ext cx="8635326" cy="43916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6196" y="1842529"/>
            <a:ext cx="8635326" cy="43916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BEE0-E872-8244-89F6-B2CAD5A2462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0E0B-F876-EC46-A2DB-FF616A1B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2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537" y="368506"/>
            <a:ext cx="17524631" cy="13378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9538" y="1696729"/>
            <a:ext cx="8595640" cy="831541"/>
          </a:xfrm>
        </p:spPr>
        <p:txBody>
          <a:bodyPr anchor="b"/>
          <a:lstStyle>
            <a:lvl1pPr marL="0" indent="0">
              <a:buNone/>
              <a:defRPr sz="2422" b="1"/>
            </a:lvl1pPr>
            <a:lvl2pPr marL="461452" indent="0">
              <a:buNone/>
              <a:defRPr sz="2019" b="1"/>
            </a:lvl2pPr>
            <a:lvl3pPr marL="922904" indent="0">
              <a:buNone/>
              <a:defRPr sz="1817" b="1"/>
            </a:lvl3pPr>
            <a:lvl4pPr marL="1384356" indent="0">
              <a:buNone/>
              <a:defRPr sz="1615" b="1"/>
            </a:lvl4pPr>
            <a:lvl5pPr marL="1845808" indent="0">
              <a:buNone/>
              <a:defRPr sz="1615" b="1"/>
            </a:lvl5pPr>
            <a:lvl6pPr marL="2307260" indent="0">
              <a:buNone/>
              <a:defRPr sz="1615" b="1"/>
            </a:lvl6pPr>
            <a:lvl7pPr marL="2768712" indent="0">
              <a:buNone/>
              <a:defRPr sz="1615" b="1"/>
            </a:lvl7pPr>
            <a:lvl8pPr marL="3230164" indent="0">
              <a:buNone/>
              <a:defRPr sz="1615" b="1"/>
            </a:lvl8pPr>
            <a:lvl9pPr marL="3691616" indent="0">
              <a:buNone/>
              <a:defRPr sz="161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9538" y="2528270"/>
            <a:ext cx="8595640" cy="37187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86197" y="1696729"/>
            <a:ext cx="8637972" cy="831541"/>
          </a:xfrm>
        </p:spPr>
        <p:txBody>
          <a:bodyPr anchor="b"/>
          <a:lstStyle>
            <a:lvl1pPr marL="0" indent="0">
              <a:buNone/>
              <a:defRPr sz="2422" b="1"/>
            </a:lvl1pPr>
            <a:lvl2pPr marL="461452" indent="0">
              <a:buNone/>
              <a:defRPr sz="2019" b="1"/>
            </a:lvl2pPr>
            <a:lvl3pPr marL="922904" indent="0">
              <a:buNone/>
              <a:defRPr sz="1817" b="1"/>
            </a:lvl3pPr>
            <a:lvl4pPr marL="1384356" indent="0">
              <a:buNone/>
              <a:defRPr sz="1615" b="1"/>
            </a:lvl4pPr>
            <a:lvl5pPr marL="1845808" indent="0">
              <a:buNone/>
              <a:defRPr sz="1615" b="1"/>
            </a:lvl5pPr>
            <a:lvl6pPr marL="2307260" indent="0">
              <a:buNone/>
              <a:defRPr sz="1615" b="1"/>
            </a:lvl6pPr>
            <a:lvl7pPr marL="2768712" indent="0">
              <a:buNone/>
              <a:defRPr sz="1615" b="1"/>
            </a:lvl7pPr>
            <a:lvl8pPr marL="3230164" indent="0">
              <a:buNone/>
              <a:defRPr sz="1615" b="1"/>
            </a:lvl8pPr>
            <a:lvl9pPr marL="3691616" indent="0">
              <a:buNone/>
              <a:defRPr sz="161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86197" y="2528270"/>
            <a:ext cx="8637972" cy="37187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BEE0-E872-8244-89F6-B2CAD5A2462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0E0B-F876-EC46-A2DB-FF616A1B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5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BEE0-E872-8244-89F6-B2CAD5A2462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0E0B-F876-EC46-A2DB-FF616A1B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0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BEE0-E872-8244-89F6-B2CAD5A2462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0E0B-F876-EC46-A2DB-FF616A1B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3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538" y="461433"/>
            <a:ext cx="6553216" cy="1615017"/>
          </a:xfrm>
        </p:spPr>
        <p:txBody>
          <a:bodyPr anchor="b"/>
          <a:lstStyle>
            <a:lvl1pPr>
              <a:defRPr sz="323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7972" y="996568"/>
            <a:ext cx="10286197" cy="4918751"/>
          </a:xfrm>
        </p:spPr>
        <p:txBody>
          <a:bodyPr/>
          <a:lstStyle>
            <a:lvl1pPr>
              <a:defRPr sz="3230"/>
            </a:lvl1pPr>
            <a:lvl2pPr>
              <a:defRPr sz="2826"/>
            </a:lvl2pPr>
            <a:lvl3pPr>
              <a:defRPr sz="2422"/>
            </a:lvl3pPr>
            <a:lvl4pPr>
              <a:defRPr sz="2019"/>
            </a:lvl4pPr>
            <a:lvl5pPr>
              <a:defRPr sz="2019"/>
            </a:lvl5pPr>
            <a:lvl6pPr>
              <a:defRPr sz="2019"/>
            </a:lvl6pPr>
            <a:lvl7pPr>
              <a:defRPr sz="2019"/>
            </a:lvl7pPr>
            <a:lvl8pPr>
              <a:defRPr sz="2019"/>
            </a:lvl8pPr>
            <a:lvl9pPr>
              <a:defRPr sz="20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9538" y="2076450"/>
            <a:ext cx="6553216" cy="3846880"/>
          </a:xfrm>
        </p:spPr>
        <p:txBody>
          <a:bodyPr/>
          <a:lstStyle>
            <a:lvl1pPr marL="0" indent="0">
              <a:buNone/>
              <a:defRPr sz="1615"/>
            </a:lvl1pPr>
            <a:lvl2pPr marL="461452" indent="0">
              <a:buNone/>
              <a:defRPr sz="1413"/>
            </a:lvl2pPr>
            <a:lvl3pPr marL="922904" indent="0">
              <a:buNone/>
              <a:defRPr sz="1211"/>
            </a:lvl3pPr>
            <a:lvl4pPr marL="1384356" indent="0">
              <a:buNone/>
              <a:defRPr sz="1009"/>
            </a:lvl4pPr>
            <a:lvl5pPr marL="1845808" indent="0">
              <a:buNone/>
              <a:defRPr sz="1009"/>
            </a:lvl5pPr>
            <a:lvl6pPr marL="2307260" indent="0">
              <a:buNone/>
              <a:defRPr sz="1009"/>
            </a:lvl6pPr>
            <a:lvl7pPr marL="2768712" indent="0">
              <a:buNone/>
              <a:defRPr sz="1009"/>
            </a:lvl7pPr>
            <a:lvl8pPr marL="3230164" indent="0">
              <a:buNone/>
              <a:defRPr sz="1009"/>
            </a:lvl8pPr>
            <a:lvl9pPr marL="3691616" indent="0">
              <a:buNone/>
              <a:defRPr sz="10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BEE0-E872-8244-89F6-B2CAD5A2462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0E0B-F876-EC46-A2DB-FF616A1B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9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538" y="461433"/>
            <a:ext cx="6553216" cy="1615017"/>
          </a:xfrm>
        </p:spPr>
        <p:txBody>
          <a:bodyPr anchor="b"/>
          <a:lstStyle>
            <a:lvl1pPr>
              <a:defRPr sz="323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37972" y="996568"/>
            <a:ext cx="10286197" cy="4918751"/>
          </a:xfrm>
        </p:spPr>
        <p:txBody>
          <a:bodyPr anchor="t"/>
          <a:lstStyle>
            <a:lvl1pPr marL="0" indent="0">
              <a:buNone/>
              <a:defRPr sz="3230"/>
            </a:lvl1pPr>
            <a:lvl2pPr marL="461452" indent="0">
              <a:buNone/>
              <a:defRPr sz="2826"/>
            </a:lvl2pPr>
            <a:lvl3pPr marL="922904" indent="0">
              <a:buNone/>
              <a:defRPr sz="2422"/>
            </a:lvl3pPr>
            <a:lvl4pPr marL="1384356" indent="0">
              <a:buNone/>
              <a:defRPr sz="2019"/>
            </a:lvl4pPr>
            <a:lvl5pPr marL="1845808" indent="0">
              <a:buNone/>
              <a:defRPr sz="2019"/>
            </a:lvl5pPr>
            <a:lvl6pPr marL="2307260" indent="0">
              <a:buNone/>
              <a:defRPr sz="2019"/>
            </a:lvl6pPr>
            <a:lvl7pPr marL="2768712" indent="0">
              <a:buNone/>
              <a:defRPr sz="2019"/>
            </a:lvl7pPr>
            <a:lvl8pPr marL="3230164" indent="0">
              <a:buNone/>
              <a:defRPr sz="2019"/>
            </a:lvl8pPr>
            <a:lvl9pPr marL="3691616" indent="0">
              <a:buNone/>
              <a:defRPr sz="201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9538" y="2076450"/>
            <a:ext cx="6553216" cy="3846880"/>
          </a:xfrm>
        </p:spPr>
        <p:txBody>
          <a:bodyPr/>
          <a:lstStyle>
            <a:lvl1pPr marL="0" indent="0">
              <a:buNone/>
              <a:defRPr sz="1615"/>
            </a:lvl1pPr>
            <a:lvl2pPr marL="461452" indent="0">
              <a:buNone/>
              <a:defRPr sz="1413"/>
            </a:lvl2pPr>
            <a:lvl3pPr marL="922904" indent="0">
              <a:buNone/>
              <a:defRPr sz="1211"/>
            </a:lvl3pPr>
            <a:lvl4pPr marL="1384356" indent="0">
              <a:buNone/>
              <a:defRPr sz="1009"/>
            </a:lvl4pPr>
            <a:lvl5pPr marL="1845808" indent="0">
              <a:buNone/>
              <a:defRPr sz="1009"/>
            </a:lvl5pPr>
            <a:lvl6pPr marL="2307260" indent="0">
              <a:buNone/>
              <a:defRPr sz="1009"/>
            </a:lvl6pPr>
            <a:lvl7pPr marL="2768712" indent="0">
              <a:buNone/>
              <a:defRPr sz="1009"/>
            </a:lvl7pPr>
            <a:lvl8pPr marL="3230164" indent="0">
              <a:buNone/>
              <a:defRPr sz="1009"/>
            </a:lvl8pPr>
            <a:lvl9pPr marL="3691616" indent="0">
              <a:buNone/>
              <a:defRPr sz="10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BEE0-E872-8244-89F6-B2CAD5A2462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0E0B-F876-EC46-A2DB-FF616A1B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6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6891" y="368506"/>
            <a:ext cx="17524631" cy="1337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6891" y="1842529"/>
            <a:ext cx="17524631" cy="4391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6891" y="6415205"/>
            <a:ext cx="4571643" cy="368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3BEE0-E872-8244-89F6-B2CAD5A2462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30475" y="6415205"/>
            <a:ext cx="6857464" cy="368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49879" y="6415205"/>
            <a:ext cx="4571643" cy="368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30E0B-F876-EC46-A2DB-FF616A1B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7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22904" rtl="0" eaLnBrk="1" latinLnBrk="0" hangingPunct="1">
        <a:lnSpc>
          <a:spcPct val="90000"/>
        </a:lnSpc>
        <a:spcBef>
          <a:spcPct val="0"/>
        </a:spcBef>
        <a:buNone/>
        <a:defRPr sz="44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726" indent="-230726" algn="l" defTabSz="922904" rtl="0" eaLnBrk="1" latinLnBrk="0" hangingPunct="1">
        <a:lnSpc>
          <a:spcPct val="90000"/>
        </a:lnSpc>
        <a:spcBef>
          <a:spcPts val="1009"/>
        </a:spcBef>
        <a:buFont typeface="Arial" panose="020B0604020202020204" pitchFamily="34" charset="0"/>
        <a:buChar char="•"/>
        <a:defRPr sz="2826" kern="1200">
          <a:solidFill>
            <a:schemeClr val="tx1"/>
          </a:solidFill>
          <a:latin typeface="+mn-lt"/>
          <a:ea typeface="+mn-ea"/>
          <a:cs typeface="+mn-cs"/>
        </a:defRPr>
      </a:lvl1pPr>
      <a:lvl2pPr marL="692178" indent="-230726" algn="l" defTabSz="922904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2422" kern="1200">
          <a:solidFill>
            <a:schemeClr val="tx1"/>
          </a:solidFill>
          <a:latin typeface="+mn-lt"/>
          <a:ea typeface="+mn-ea"/>
          <a:cs typeface="+mn-cs"/>
        </a:defRPr>
      </a:lvl2pPr>
      <a:lvl3pPr marL="1153630" indent="-230726" algn="l" defTabSz="922904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2019" kern="1200">
          <a:solidFill>
            <a:schemeClr val="tx1"/>
          </a:solidFill>
          <a:latin typeface="+mn-lt"/>
          <a:ea typeface="+mn-ea"/>
          <a:cs typeface="+mn-cs"/>
        </a:defRPr>
      </a:lvl3pPr>
      <a:lvl4pPr marL="1615082" indent="-230726" algn="l" defTabSz="922904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17" kern="1200">
          <a:solidFill>
            <a:schemeClr val="tx1"/>
          </a:solidFill>
          <a:latin typeface="+mn-lt"/>
          <a:ea typeface="+mn-ea"/>
          <a:cs typeface="+mn-cs"/>
        </a:defRPr>
      </a:lvl4pPr>
      <a:lvl5pPr marL="2076534" indent="-230726" algn="l" defTabSz="922904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17" kern="1200">
          <a:solidFill>
            <a:schemeClr val="tx1"/>
          </a:solidFill>
          <a:latin typeface="+mn-lt"/>
          <a:ea typeface="+mn-ea"/>
          <a:cs typeface="+mn-cs"/>
        </a:defRPr>
      </a:lvl5pPr>
      <a:lvl6pPr marL="2537986" indent="-230726" algn="l" defTabSz="922904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17" kern="1200">
          <a:solidFill>
            <a:schemeClr val="tx1"/>
          </a:solidFill>
          <a:latin typeface="+mn-lt"/>
          <a:ea typeface="+mn-ea"/>
          <a:cs typeface="+mn-cs"/>
        </a:defRPr>
      </a:lvl6pPr>
      <a:lvl7pPr marL="2999438" indent="-230726" algn="l" defTabSz="922904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17" kern="1200">
          <a:solidFill>
            <a:schemeClr val="tx1"/>
          </a:solidFill>
          <a:latin typeface="+mn-lt"/>
          <a:ea typeface="+mn-ea"/>
          <a:cs typeface="+mn-cs"/>
        </a:defRPr>
      </a:lvl7pPr>
      <a:lvl8pPr marL="3460890" indent="-230726" algn="l" defTabSz="922904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17" kern="1200">
          <a:solidFill>
            <a:schemeClr val="tx1"/>
          </a:solidFill>
          <a:latin typeface="+mn-lt"/>
          <a:ea typeface="+mn-ea"/>
          <a:cs typeface="+mn-cs"/>
        </a:defRPr>
      </a:lvl8pPr>
      <a:lvl9pPr marL="3922342" indent="-230726" algn="l" defTabSz="922904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2904" rtl="0" eaLnBrk="1" latinLnBrk="0" hangingPunct="1">
        <a:defRPr sz="1817" kern="1200">
          <a:solidFill>
            <a:schemeClr val="tx1"/>
          </a:solidFill>
          <a:latin typeface="+mn-lt"/>
          <a:ea typeface="+mn-ea"/>
          <a:cs typeface="+mn-cs"/>
        </a:defRPr>
      </a:lvl1pPr>
      <a:lvl2pPr marL="461452" algn="l" defTabSz="922904" rtl="0" eaLnBrk="1" latinLnBrk="0" hangingPunct="1">
        <a:defRPr sz="1817" kern="1200">
          <a:solidFill>
            <a:schemeClr val="tx1"/>
          </a:solidFill>
          <a:latin typeface="+mn-lt"/>
          <a:ea typeface="+mn-ea"/>
          <a:cs typeface="+mn-cs"/>
        </a:defRPr>
      </a:lvl2pPr>
      <a:lvl3pPr marL="922904" algn="l" defTabSz="922904" rtl="0" eaLnBrk="1" latinLnBrk="0" hangingPunct="1">
        <a:defRPr sz="1817" kern="1200">
          <a:solidFill>
            <a:schemeClr val="tx1"/>
          </a:solidFill>
          <a:latin typeface="+mn-lt"/>
          <a:ea typeface="+mn-ea"/>
          <a:cs typeface="+mn-cs"/>
        </a:defRPr>
      </a:lvl3pPr>
      <a:lvl4pPr marL="1384356" algn="l" defTabSz="922904" rtl="0" eaLnBrk="1" latinLnBrk="0" hangingPunct="1">
        <a:defRPr sz="1817" kern="1200">
          <a:solidFill>
            <a:schemeClr val="tx1"/>
          </a:solidFill>
          <a:latin typeface="+mn-lt"/>
          <a:ea typeface="+mn-ea"/>
          <a:cs typeface="+mn-cs"/>
        </a:defRPr>
      </a:lvl4pPr>
      <a:lvl5pPr marL="1845808" algn="l" defTabSz="922904" rtl="0" eaLnBrk="1" latinLnBrk="0" hangingPunct="1">
        <a:defRPr sz="1817" kern="1200">
          <a:solidFill>
            <a:schemeClr val="tx1"/>
          </a:solidFill>
          <a:latin typeface="+mn-lt"/>
          <a:ea typeface="+mn-ea"/>
          <a:cs typeface="+mn-cs"/>
        </a:defRPr>
      </a:lvl5pPr>
      <a:lvl6pPr marL="2307260" algn="l" defTabSz="922904" rtl="0" eaLnBrk="1" latinLnBrk="0" hangingPunct="1">
        <a:defRPr sz="1817" kern="1200">
          <a:solidFill>
            <a:schemeClr val="tx1"/>
          </a:solidFill>
          <a:latin typeface="+mn-lt"/>
          <a:ea typeface="+mn-ea"/>
          <a:cs typeface="+mn-cs"/>
        </a:defRPr>
      </a:lvl6pPr>
      <a:lvl7pPr marL="2768712" algn="l" defTabSz="922904" rtl="0" eaLnBrk="1" latinLnBrk="0" hangingPunct="1">
        <a:defRPr sz="1817" kern="1200">
          <a:solidFill>
            <a:schemeClr val="tx1"/>
          </a:solidFill>
          <a:latin typeface="+mn-lt"/>
          <a:ea typeface="+mn-ea"/>
          <a:cs typeface="+mn-cs"/>
        </a:defRPr>
      </a:lvl7pPr>
      <a:lvl8pPr marL="3230164" algn="l" defTabSz="922904" rtl="0" eaLnBrk="1" latinLnBrk="0" hangingPunct="1">
        <a:defRPr sz="1817" kern="1200">
          <a:solidFill>
            <a:schemeClr val="tx1"/>
          </a:solidFill>
          <a:latin typeface="+mn-lt"/>
          <a:ea typeface="+mn-ea"/>
          <a:cs typeface="+mn-cs"/>
        </a:defRPr>
      </a:lvl8pPr>
      <a:lvl9pPr marL="3691616" algn="l" defTabSz="922904" rtl="0" eaLnBrk="1" latinLnBrk="0" hangingPunct="1">
        <a:defRPr sz="18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ray, fish&#10;&#10;Description automatically generated">
            <a:extLst>
              <a:ext uri="{FF2B5EF4-FFF2-40B4-BE49-F238E27FC236}">
                <a16:creationId xmlns:a16="http://schemas.microsoft.com/office/drawing/2014/main" id="{C893D886-1C57-C429-28C7-6C461F6B2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64" t="1204" r="21880" b="650"/>
          <a:stretch/>
        </p:blipFill>
        <p:spPr>
          <a:xfrm rot="16200000">
            <a:off x="6698459" y="-6698455"/>
            <a:ext cx="6921498" cy="20318412"/>
          </a:xfrm>
          <a:prstGeom prst="rect">
            <a:avLst/>
          </a:prstGeom>
        </p:spPr>
      </p:pic>
      <p:pic>
        <p:nvPicPr>
          <p:cNvPr id="5" name="Picture 4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22D06F91-2473-49A6-AEE9-5BF8889F4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733738">
            <a:off x="3533967" y="-5743036"/>
            <a:ext cx="13960496" cy="20931795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C740A3B-29A6-9159-5BC2-E7685DBA0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05238">
            <a:off x="-1564561" y="-111513"/>
            <a:ext cx="10982497" cy="9668746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9A68B1C4-B6F2-D4D5-5EEC-E1BC28A3A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088" y="-1258732"/>
            <a:ext cx="11886052" cy="9116683"/>
          </a:xfrm>
          <a:prstGeom prst="rect">
            <a:avLst/>
          </a:prstGeom>
        </p:spPr>
      </p:pic>
      <p:pic>
        <p:nvPicPr>
          <p:cNvPr id="9" name="Picture 8" descr="A red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E362A93-148A-04F4-EE82-B460A19A81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10457" y="3460750"/>
            <a:ext cx="3378987" cy="9225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2FC9EF-6352-8E6D-DCBA-EB459AAE904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0600"/>
          <a:stretch/>
        </p:blipFill>
        <p:spPr>
          <a:xfrm>
            <a:off x="2674978" y="-708859"/>
            <a:ext cx="3163234" cy="6921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D8967A-06C5-AD60-1EE5-24076F7B6EA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8014"/>
          <a:stretch/>
        </p:blipFill>
        <p:spPr>
          <a:xfrm>
            <a:off x="14835352" y="0"/>
            <a:ext cx="4517299" cy="692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45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Marra, Samantha</dc:creator>
  <cp:lastModifiedBy>MK190- Egan, Jimmy</cp:lastModifiedBy>
  <cp:revision>2</cp:revision>
  <dcterms:created xsi:type="dcterms:W3CDTF">2022-07-26T18:46:09Z</dcterms:created>
  <dcterms:modified xsi:type="dcterms:W3CDTF">2022-08-10T20:15:26Z</dcterms:modified>
</cp:coreProperties>
</file>